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3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B088B4F1-13FC-B4FE-610C-2C32576D4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5ae6baf17_0_155:notes">
            <a:extLst>
              <a:ext uri="{FF2B5EF4-FFF2-40B4-BE49-F238E27FC236}">
                <a16:creationId xmlns:a16="http://schemas.microsoft.com/office/drawing/2014/main" id="{3351F45E-EB46-BA83-14CC-E299CBDB4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5ae6baf17_0_155:notes">
            <a:extLst>
              <a:ext uri="{FF2B5EF4-FFF2-40B4-BE49-F238E27FC236}">
                <a16:creationId xmlns:a16="http://schemas.microsoft.com/office/drawing/2014/main" id="{85558C2D-831A-6621-DC5B-72D71B24CC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32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A7AFB63B-8FD3-BCB8-C2E3-8980D8B5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5ae6baf17_0_155:notes">
            <a:extLst>
              <a:ext uri="{FF2B5EF4-FFF2-40B4-BE49-F238E27FC236}">
                <a16:creationId xmlns:a16="http://schemas.microsoft.com/office/drawing/2014/main" id="{CA156137-B3F6-7DB9-B4E4-D1389EA51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5ae6baf17_0_155:notes">
            <a:extLst>
              <a:ext uri="{FF2B5EF4-FFF2-40B4-BE49-F238E27FC236}">
                <a16:creationId xmlns:a16="http://schemas.microsoft.com/office/drawing/2014/main" id="{6FB4A369-C113-AD50-9078-8CB617E4E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8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5ae6baf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5ae6baf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5ae6baf1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5ae6baf1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5ae6baf1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5ae6baf1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5ae6baf1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5ae6baf1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5ae6baf1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5ae6baf1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5ae6baf1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5ae6baf1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5ae6baf1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5ae6baf1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5ae6baf1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5ae6baf1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5ae6baf1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5ae6baf1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5ae6baf1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5ae6baf1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5ae6baf1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5ae6baf1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5ae6baf1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5ae6baf1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5ae6baf1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5ae6baf1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5ae6baf1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5ae6baf1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5ae6baf1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5ae6baf1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Capture the flag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COMP2003 – Computing Group 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8A58AF9E-8E21-E749-4041-D4B11E6B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>
            <a:extLst>
              <a:ext uri="{FF2B5EF4-FFF2-40B4-BE49-F238E27FC236}">
                <a16:creationId xmlns:a16="http://schemas.microsoft.com/office/drawing/2014/main" id="{336F8DC2-D268-8EDA-A779-AE97A61C4513}"/>
              </a:ext>
            </a:extLst>
          </p:cNvPr>
          <p:cNvSpPr txBox="1"/>
          <p:nvPr/>
        </p:nvSpPr>
        <p:spPr>
          <a:xfrm>
            <a:off x="3247925" y="291796"/>
            <a:ext cx="3504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Jumper Mini Game: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>
            <a:extLst>
              <a:ext uri="{FF2B5EF4-FFF2-40B4-BE49-F238E27FC236}">
                <a16:creationId xmlns:a16="http://schemas.microsoft.com/office/drawing/2014/main" id="{B7B9DE25-255C-6540-8FB4-F10A77B7369E}"/>
              </a:ext>
            </a:extLst>
          </p:cNvPr>
          <p:cNvSpPr txBox="1"/>
          <p:nvPr/>
        </p:nvSpPr>
        <p:spPr>
          <a:xfrm>
            <a:off x="5979560" y="1149071"/>
            <a:ext cx="2907586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Jumper is a time score-based game requiring you, the player, to avoid incoming obstacles. 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green field with a brown pyramid&#10;&#10;AI-generated content may be incorrect.">
            <a:extLst>
              <a:ext uri="{FF2B5EF4-FFF2-40B4-BE49-F238E27FC236}">
                <a16:creationId xmlns:a16="http://schemas.microsoft.com/office/drawing/2014/main" id="{ED1133F3-8F9E-8193-4A30-2A2959CD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3" y="1025195"/>
            <a:ext cx="5369020" cy="24782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B8912CA1-A45A-464E-E851-C10AC83E8DD5}"/>
              </a:ext>
            </a:extLst>
          </p:cNvPr>
          <p:cNvSpPr txBox="1"/>
          <p:nvPr/>
        </p:nvSpPr>
        <p:spPr>
          <a:xfrm>
            <a:off x="1493178" y="3936086"/>
            <a:ext cx="2907586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Thematically, this will be on theme with our other mini games. Assets are currently placeholders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 descr="A pixelated video game&#10;&#10;AI-generated content may be incorrect.">
            <a:extLst>
              <a:ext uri="{FF2B5EF4-FFF2-40B4-BE49-F238E27FC236}">
                <a16:creationId xmlns:a16="http://schemas.microsoft.com/office/drawing/2014/main" id="{086B3EF8-679C-A88E-A616-9124D676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44" y="2315353"/>
            <a:ext cx="1880962" cy="2279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307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2F030984-BF77-86F7-AFCE-0B927AD65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>
            <a:extLst>
              <a:ext uri="{FF2B5EF4-FFF2-40B4-BE49-F238E27FC236}">
                <a16:creationId xmlns:a16="http://schemas.microsoft.com/office/drawing/2014/main" id="{232CC151-1822-D6AD-61F0-EA5972A7BB11}"/>
              </a:ext>
            </a:extLst>
          </p:cNvPr>
          <p:cNvSpPr txBox="1"/>
          <p:nvPr/>
        </p:nvSpPr>
        <p:spPr>
          <a:xfrm>
            <a:off x="6113243" y="3621203"/>
            <a:ext cx="2907586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game will conclude upon collision with an obstacle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85E7F0CE-A3D3-C7A3-5C93-73A34DF19182}"/>
              </a:ext>
            </a:extLst>
          </p:cNvPr>
          <p:cNvSpPr txBox="1"/>
          <p:nvPr/>
        </p:nvSpPr>
        <p:spPr>
          <a:xfrm>
            <a:off x="1513726" y="787056"/>
            <a:ext cx="2907586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the game progresses, the difficulty will steadily increase. Becoming a test of reaction times and quick thinking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blue and green rectangle&#10;&#10;AI-generated content may be incorrect.">
            <a:extLst>
              <a:ext uri="{FF2B5EF4-FFF2-40B4-BE49-F238E27FC236}">
                <a16:creationId xmlns:a16="http://schemas.microsoft.com/office/drawing/2014/main" id="{09A1E9A4-3CA4-D2C7-8606-7FE1A27C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6" y="2445005"/>
            <a:ext cx="5619964" cy="21982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video game graphics of a volcano&#10;&#10;AI-generated content may be incorrect.">
            <a:extLst>
              <a:ext uri="{FF2B5EF4-FFF2-40B4-BE49-F238E27FC236}">
                <a16:creationId xmlns:a16="http://schemas.microsoft.com/office/drawing/2014/main" id="{603A65DD-F46D-C354-8DFC-8C744396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69" y="320511"/>
            <a:ext cx="2434735" cy="27103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306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Design (Initial Concept)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Early low-fidelity UI prototype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Focused on:</a:t>
            </a:r>
            <a:br>
              <a:rPr lang="en-GB"/>
            </a:br>
            <a:r>
              <a:rPr lang="en-GB"/>
              <a:t>- Team separation</a:t>
            </a:r>
            <a:br>
              <a:rPr lang="en-GB"/>
            </a:br>
            <a:r>
              <a:rPr lang="en-GB"/>
              <a:t>- Score visibility</a:t>
            </a:r>
            <a:br>
              <a:rPr lang="en-GB"/>
            </a:br>
            <a:r>
              <a:rPr lang="en-GB"/>
              <a:t>- Leaderboard clarity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to explore layout and information hierarchy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tied to final implementation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 title="Pixeli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450" y="2233650"/>
            <a:ext cx="4552848" cy="25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 title="Screenshot 2026-01-08 1603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50" y="328650"/>
            <a:ext cx="4283251" cy="24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5074000" y="892600"/>
            <a:ext cx="36843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Earlier UI concept (a simplified mockup)</a:t>
            </a:r>
            <a:b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Design (Refined Vision)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Refined UI represents a design vision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Introduces planned features: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914400" lvl="1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Start / Reset controls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914400" lvl="1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Match timer (e.g. 60 seconds)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914400" lvl="1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Stamina system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914400" lvl="1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Central game area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Clear zoning for gameplay, controls, and feedback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550">
                <a:latin typeface="Arial"/>
                <a:ea typeface="Arial"/>
                <a:cs typeface="Arial"/>
                <a:sym typeface="Arial"/>
              </a:rPr>
              <a:t>Intended to guide Semester 2 development and final product</a:t>
            </a:r>
            <a:endParaRPr sz="25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 title="ctf_clean_ui_conce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0" y="2174919"/>
            <a:ext cx="4419601" cy="27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title="Screenshot 2026-01-08 2108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200" y="296175"/>
            <a:ext cx="4419600" cy="2551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563100" y="946500"/>
            <a:ext cx="34686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 refined UI concept image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Direction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Software &amp; Implementation Approach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main website framework and UI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Unity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embedded mini-games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Web service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hosted initially on university servers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AWS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planned final hosting solution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– store user statistics (playtime, accuracy)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Designed to run on low-spec school hardware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 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Semester 1 focused on concept, design, and planning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Semester 2 will focus on: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Implementing questionnaires and AI logic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Developing and integrating more mini-games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Expanding multiplayer and host controls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Testing and refinement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 has reviewed and approved the current direction for the project. Semester 1 established a clear and adaptable system design that will guide implementation and refinement in Semester 2 and the final product. Throughout this semester clear design and system vision has been established.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233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What is Capture the flag?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What will this presentation entail?</a:t>
            </a:r>
            <a:endParaRPr sz="5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Overview of Project and Aims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Online, team-based educational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for classroom and outreach environments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Encourages engagement through competition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content delivered through questions and mini-games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5" title="Untitled diagram-2026-01-08-2155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88" y="3422502"/>
            <a:ext cx="7660027" cy="5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Requirements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Accessible and intuitive (no prior training required)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Secure and private (suitable for minors)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Flexible for different subjects and class sizes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Smooth performance on low-spec school hardware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Minimal data storage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6" title="Untitled diagram-2026-01-08-220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50" y="3563049"/>
            <a:ext cx="7102100" cy="10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Game Flow (How the game works)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(or more) teams compete in timed rounds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Answer questions and complete mini-games to earn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AI-generated challenges add variety and adaptability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Optional mini-games provide bonuses or penalties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Teachers can manage sessions and content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 title="Untitled diagram-2026-01-08-2204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63" y="3647726"/>
            <a:ext cx="7823677" cy="5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Questionnaires &amp; AI Integration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Core learning delivered through questionnaires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Questions generated using an AI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Educators can refine or customise questions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multiple subjects and difficulty levels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Allows adaptability across different classes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Mini-Games System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to:</a:t>
            </a:r>
            <a:br>
              <a:rPr lang="en-GB"/>
            </a:br>
            <a:r>
              <a:rPr lang="en-GB"/>
              <a:t>- Reward correct answers</a:t>
            </a:r>
            <a:br>
              <a:rPr lang="en-GB"/>
            </a:br>
            <a:r>
              <a:rPr lang="en-GB"/>
              <a:t>- Provide bonus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temporary advantages or penalties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Keeps students engaged and competitive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Mini-games are intentionally small to ensure smooth performance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0" y="281575"/>
            <a:ext cx="4589475" cy="352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imag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625" y="1087151"/>
            <a:ext cx="3468576" cy="36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980850" y="389400"/>
            <a:ext cx="3504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 Game Example: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24200" y="4127600"/>
            <a:ext cx="4972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 Worm is a grid-based, snake-style mini-game designed to reinforce learning through interactive gameplay.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 title="594FCBA1-5322-441B-B4A7-1A9326EF2DA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988" y="524200"/>
            <a:ext cx="3645624" cy="382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900" y="1524325"/>
            <a:ext cx="3440649" cy="336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18050" y="391575"/>
            <a:ext cx="4381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 is integrated into the Capture the Flag system as a short challenge that appears between questionnaire rounds, where player performance can influence team scores or provide temporary advantages.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On-screen Show (16:9)</PresentationFormat>
  <Paragraphs>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Roboto</vt:lpstr>
      <vt:lpstr>Roboto Slab</vt:lpstr>
      <vt:lpstr>Arial</vt:lpstr>
      <vt:lpstr>Marina</vt:lpstr>
      <vt:lpstr>Capture the flag</vt:lpstr>
      <vt:lpstr>What is Capture the flag?  What will this presentation entail?</vt:lpstr>
      <vt:lpstr>Overview of Project and Aims</vt:lpstr>
      <vt:lpstr>Core Requirements</vt:lpstr>
      <vt:lpstr>Proposed Game Flow (How the game works)</vt:lpstr>
      <vt:lpstr>Questionnaires &amp; AI Integration</vt:lpstr>
      <vt:lpstr>Mini-Games System</vt:lpstr>
      <vt:lpstr>PowerPoint Presentation</vt:lpstr>
      <vt:lpstr>PowerPoint Presentation</vt:lpstr>
      <vt:lpstr>PowerPoint Presentation</vt:lpstr>
      <vt:lpstr>PowerPoint Presentation</vt:lpstr>
      <vt:lpstr>UI Design (Initial Concept)</vt:lpstr>
      <vt:lpstr>PowerPoint Presentation</vt:lpstr>
      <vt:lpstr>UI Design (Refined Vision)</vt:lpstr>
      <vt:lpstr>PowerPoint Presentation</vt:lpstr>
      <vt:lpstr>Technical Direction</vt:lpstr>
      <vt:lpstr>Next Steps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marcles jones</cp:lastModifiedBy>
  <cp:revision>1</cp:revision>
  <dcterms:modified xsi:type="dcterms:W3CDTF">2026-01-09T14:01:16Z</dcterms:modified>
</cp:coreProperties>
</file>